
<file path=[Content_Types].xml><?xml version="1.0" encoding="utf-8"?>
<Types xmlns="http://schemas.openxmlformats.org/package/2006/content-types">
  <Default Extension="gif" ContentType="image/gif"/>
  <Default Extension="jpeg" ContentType="image/jpeg"/>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337" r:id="rId13"/>
    <p:sldId id="267" r:id="rId14"/>
    <p:sldId id="268" r:id="rId15"/>
    <p:sldId id="335" r:id="rId16"/>
    <p:sldId id="269" r:id="rId17"/>
    <p:sldId id="339" r:id="rId18"/>
    <p:sldId id="270" r:id="rId19"/>
    <p:sldId id="271" r:id="rId20"/>
    <p:sldId id="338" r:id="rId21"/>
    <p:sldId id="272" r:id="rId22"/>
    <p:sldId id="273" r:id="rId23"/>
    <p:sldId id="336"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90" r:id="rId37"/>
    <p:sldId id="291" r:id="rId38"/>
    <p:sldId id="288" r:id="rId39"/>
    <p:sldId id="289" r:id="rId40"/>
    <p:sldId id="340" r:id="rId41"/>
    <p:sldId id="34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7EE96D-1CA5-4E85-9307-FE7528042225}" v="4" dt="2024-10-20T21:42:30.2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63" d="100"/>
          <a:sy n="63" d="100"/>
        </p:scale>
        <p:origin x="72" y="11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fonso" userId="c744e20cf8d95cd1" providerId="LiveId" clId="{EC43A25C-D0D2-4E69-8C02-88E1B3E03BAB}"/>
    <pc:docChg chg="undo custSel addSld delSld modSld sldOrd">
      <pc:chgData name="David Afonso" userId="c744e20cf8d95cd1" providerId="LiveId" clId="{EC43A25C-D0D2-4E69-8C02-88E1B3E03BAB}" dt="2024-09-18T23:20:35.295" v="50"/>
      <pc:docMkLst>
        <pc:docMk/>
      </pc:docMkLst>
      <pc:sldChg chg="addSp delSp modSp mod">
        <pc:chgData name="David Afonso" userId="c744e20cf8d95cd1" providerId="LiveId" clId="{EC43A25C-D0D2-4E69-8C02-88E1B3E03BAB}" dt="2024-09-18T23:17:33.105" v="25" actId="962"/>
        <pc:sldMkLst>
          <pc:docMk/>
          <pc:sldMk cId="0" sldId="266"/>
        </pc:sldMkLst>
        <pc:picChg chg="del">
          <ac:chgData name="David Afonso" userId="c744e20cf8d95cd1" providerId="LiveId" clId="{EC43A25C-D0D2-4E69-8C02-88E1B3E03BAB}" dt="2024-09-18T23:17:28.143" v="22" actId="478"/>
          <ac:picMkLst>
            <pc:docMk/>
            <pc:sldMk cId="0" sldId="266"/>
            <ac:picMk id="2" creationId="{00000000-0000-0000-0000-000000000000}"/>
          </ac:picMkLst>
        </pc:picChg>
        <pc:picChg chg="add mod">
          <ac:chgData name="David Afonso" userId="c744e20cf8d95cd1" providerId="LiveId" clId="{EC43A25C-D0D2-4E69-8C02-88E1B3E03BAB}" dt="2024-09-18T23:17:33.105" v="25" actId="962"/>
          <ac:picMkLst>
            <pc:docMk/>
            <pc:sldMk cId="0" sldId="266"/>
            <ac:picMk id="4" creationId="{F1087D2D-A999-25B8-ED7F-A84E7024EF86}"/>
          </ac:picMkLst>
        </pc:picChg>
      </pc:sldChg>
      <pc:sldChg chg="addSp delSp modSp mod">
        <pc:chgData name="David Afonso" userId="c744e20cf8d95cd1" providerId="LiveId" clId="{EC43A25C-D0D2-4E69-8C02-88E1B3E03BAB}" dt="2024-09-18T23:14:35.548" v="9" actId="14100"/>
        <pc:sldMkLst>
          <pc:docMk/>
          <pc:sldMk cId="0" sldId="268"/>
        </pc:sldMkLst>
        <pc:picChg chg="add del mod">
          <ac:chgData name="David Afonso" userId="c744e20cf8d95cd1" providerId="LiveId" clId="{EC43A25C-D0D2-4E69-8C02-88E1B3E03BAB}" dt="2024-09-18T23:14:35.548" v="9" actId="14100"/>
          <ac:picMkLst>
            <pc:docMk/>
            <pc:sldMk cId="0" sldId="268"/>
            <ac:picMk id="2" creationId="{00000000-0000-0000-0000-000000000000}"/>
          </ac:picMkLst>
        </pc:picChg>
      </pc:sldChg>
      <pc:sldChg chg="addSp delSp modSp mod">
        <pc:chgData name="David Afonso" userId="c744e20cf8d95cd1" providerId="LiveId" clId="{EC43A25C-D0D2-4E69-8C02-88E1B3E03BAB}" dt="2024-09-18T23:19:23.895" v="38" actId="962"/>
        <pc:sldMkLst>
          <pc:docMk/>
          <pc:sldMk cId="0" sldId="269"/>
        </pc:sldMkLst>
        <pc:picChg chg="del">
          <ac:chgData name="David Afonso" userId="c744e20cf8d95cd1" providerId="LiveId" clId="{EC43A25C-D0D2-4E69-8C02-88E1B3E03BAB}" dt="2024-09-18T23:19:19.185" v="35" actId="478"/>
          <ac:picMkLst>
            <pc:docMk/>
            <pc:sldMk cId="0" sldId="269"/>
            <ac:picMk id="2" creationId="{00000000-0000-0000-0000-000000000000}"/>
          </ac:picMkLst>
        </pc:picChg>
        <pc:picChg chg="add mod">
          <ac:chgData name="David Afonso" userId="c744e20cf8d95cd1" providerId="LiveId" clId="{EC43A25C-D0D2-4E69-8C02-88E1B3E03BAB}" dt="2024-09-18T23:19:23.895" v="38" actId="962"/>
          <ac:picMkLst>
            <pc:docMk/>
            <pc:sldMk cId="0" sldId="269"/>
            <ac:picMk id="4" creationId="{5DD1C8FE-A4C6-FBB4-509A-C042B7D684A3}"/>
          </ac:picMkLst>
        </pc:picChg>
      </pc:sldChg>
      <pc:sldChg chg="addSp delSp modSp mod">
        <pc:chgData name="David Afonso" userId="c744e20cf8d95cd1" providerId="LiveId" clId="{EC43A25C-D0D2-4E69-8C02-88E1B3E03BAB}" dt="2024-09-18T23:19:10.409" v="33" actId="962"/>
        <pc:sldMkLst>
          <pc:docMk/>
          <pc:sldMk cId="0" sldId="271"/>
        </pc:sldMkLst>
        <pc:picChg chg="del">
          <ac:chgData name="David Afonso" userId="c744e20cf8d95cd1" providerId="LiveId" clId="{EC43A25C-D0D2-4E69-8C02-88E1B3E03BAB}" dt="2024-09-18T23:18:01.121" v="30" actId="478"/>
          <ac:picMkLst>
            <pc:docMk/>
            <pc:sldMk cId="0" sldId="271"/>
            <ac:picMk id="2" creationId="{00000000-0000-0000-0000-000000000000}"/>
          </ac:picMkLst>
        </pc:picChg>
        <pc:picChg chg="add mod">
          <ac:chgData name="David Afonso" userId="c744e20cf8d95cd1" providerId="LiveId" clId="{EC43A25C-D0D2-4E69-8C02-88E1B3E03BAB}" dt="2024-09-18T23:19:10.409" v="33" actId="962"/>
          <ac:picMkLst>
            <pc:docMk/>
            <pc:sldMk cId="0" sldId="271"/>
            <ac:picMk id="4" creationId="{EE0451A5-8205-A2BD-67C4-8425B3012A6E}"/>
          </ac:picMkLst>
        </pc:picChg>
      </pc:sldChg>
      <pc:sldChg chg="addSp delSp modSp mod ord">
        <pc:chgData name="David Afonso" userId="c744e20cf8d95cd1" providerId="LiveId" clId="{EC43A25C-D0D2-4E69-8C02-88E1B3E03BAB}" dt="2024-09-18T23:20:35.295" v="50"/>
        <pc:sldMkLst>
          <pc:docMk/>
          <pc:sldMk cId="0" sldId="289"/>
        </pc:sldMkLst>
        <pc:picChg chg="del">
          <ac:chgData name="David Afonso" userId="c744e20cf8d95cd1" providerId="LiveId" clId="{EC43A25C-D0D2-4E69-8C02-88E1B3E03BAB}" dt="2024-09-18T23:19:42.184" v="42" actId="478"/>
          <ac:picMkLst>
            <pc:docMk/>
            <pc:sldMk cId="0" sldId="289"/>
            <ac:picMk id="2" creationId="{00000000-0000-0000-0000-000000000000}"/>
          </ac:picMkLst>
        </pc:picChg>
        <pc:picChg chg="add mod">
          <ac:chgData name="David Afonso" userId="c744e20cf8d95cd1" providerId="LiveId" clId="{EC43A25C-D0D2-4E69-8C02-88E1B3E03BAB}" dt="2024-09-18T23:20:21.683" v="45" actId="962"/>
          <ac:picMkLst>
            <pc:docMk/>
            <pc:sldMk cId="0" sldId="289"/>
            <ac:picMk id="4" creationId="{51719055-EC60-9BF0-EEA4-67A0FDF01D02}"/>
          </ac:picMkLst>
        </pc:picChg>
      </pc:sldChg>
      <pc:sldChg chg="addSp delSp modSp add mod">
        <pc:chgData name="David Afonso" userId="c744e20cf8d95cd1" providerId="LiveId" clId="{EC43A25C-D0D2-4E69-8C02-88E1B3E03BAB}" dt="2024-09-18T23:17:53.676" v="28" actId="14100"/>
        <pc:sldMkLst>
          <pc:docMk/>
          <pc:sldMk cId="1847350267" sldId="335"/>
        </pc:sldMkLst>
        <pc:picChg chg="del">
          <ac:chgData name="David Afonso" userId="c744e20cf8d95cd1" providerId="LiveId" clId="{EC43A25C-D0D2-4E69-8C02-88E1B3E03BAB}" dt="2024-09-18T23:13:48.663" v="3" actId="478"/>
          <ac:picMkLst>
            <pc:docMk/>
            <pc:sldMk cId="1847350267" sldId="335"/>
            <ac:picMk id="2" creationId="{00000000-0000-0000-0000-000000000000}"/>
          </ac:picMkLst>
        </pc:picChg>
        <pc:picChg chg="add mod">
          <ac:chgData name="David Afonso" userId="c744e20cf8d95cd1" providerId="LiveId" clId="{EC43A25C-D0D2-4E69-8C02-88E1B3E03BAB}" dt="2024-09-18T23:17:53.676" v="28" actId="14100"/>
          <ac:picMkLst>
            <pc:docMk/>
            <pc:sldMk cId="1847350267" sldId="335"/>
            <ac:picMk id="4" creationId="{030CA010-4FF0-17C5-70F9-26A41D59404C}"/>
          </ac:picMkLst>
        </pc:picChg>
      </pc:sldChg>
      <pc:sldChg chg="addSp delSp modSp add mod">
        <pc:chgData name="David Afonso" userId="c744e20cf8d95cd1" providerId="LiveId" clId="{EC43A25C-D0D2-4E69-8C02-88E1B3E03BAB}" dt="2024-09-18T23:15:26.945" v="14" actId="962"/>
        <pc:sldMkLst>
          <pc:docMk/>
          <pc:sldMk cId="3564751387" sldId="336"/>
        </pc:sldMkLst>
        <pc:picChg chg="del">
          <ac:chgData name="David Afonso" userId="c744e20cf8d95cd1" providerId="LiveId" clId="{EC43A25C-D0D2-4E69-8C02-88E1B3E03BAB}" dt="2024-09-18T23:15:21.875" v="11" actId="478"/>
          <ac:picMkLst>
            <pc:docMk/>
            <pc:sldMk cId="3564751387" sldId="336"/>
            <ac:picMk id="2" creationId="{00000000-0000-0000-0000-000000000000}"/>
          </ac:picMkLst>
        </pc:picChg>
        <pc:picChg chg="add mod">
          <ac:chgData name="David Afonso" userId="c744e20cf8d95cd1" providerId="LiveId" clId="{EC43A25C-D0D2-4E69-8C02-88E1B3E03BAB}" dt="2024-09-18T23:15:26.945" v="14" actId="962"/>
          <ac:picMkLst>
            <pc:docMk/>
            <pc:sldMk cId="3564751387" sldId="336"/>
            <ac:picMk id="4" creationId="{3BF4B922-B9CA-79A7-8976-8CA27C22CC73}"/>
          </ac:picMkLst>
        </pc:picChg>
      </pc:sldChg>
      <pc:sldChg chg="add">
        <pc:chgData name="David Afonso" userId="c744e20cf8d95cd1" providerId="LiveId" clId="{EC43A25C-D0D2-4E69-8C02-88E1B3E03BAB}" dt="2024-09-18T23:17:26.859" v="21" actId="2890"/>
        <pc:sldMkLst>
          <pc:docMk/>
          <pc:sldMk cId="3446345163" sldId="337"/>
        </pc:sldMkLst>
      </pc:sldChg>
      <pc:sldChg chg="add del ord">
        <pc:chgData name="David Afonso" userId="c744e20cf8d95cd1" providerId="LiveId" clId="{EC43A25C-D0D2-4E69-8C02-88E1B3E03BAB}" dt="2024-09-18T23:15:49.886" v="20" actId="47"/>
        <pc:sldMkLst>
          <pc:docMk/>
          <pc:sldMk cId="3548513848" sldId="337"/>
        </pc:sldMkLst>
      </pc:sldChg>
      <pc:sldChg chg="add">
        <pc:chgData name="David Afonso" userId="c744e20cf8d95cd1" providerId="LiveId" clId="{EC43A25C-D0D2-4E69-8C02-88E1B3E03BAB}" dt="2024-09-18T23:17:59.889" v="29" actId="2890"/>
        <pc:sldMkLst>
          <pc:docMk/>
          <pc:sldMk cId="322105822" sldId="338"/>
        </pc:sldMkLst>
      </pc:sldChg>
      <pc:sldChg chg="add">
        <pc:chgData name="David Afonso" userId="c744e20cf8d95cd1" providerId="LiveId" clId="{EC43A25C-D0D2-4E69-8C02-88E1B3E03BAB}" dt="2024-09-18T23:19:18.047" v="34" actId="2890"/>
        <pc:sldMkLst>
          <pc:docMk/>
          <pc:sldMk cId="2770337863" sldId="339"/>
        </pc:sldMkLst>
      </pc:sldChg>
      <pc:sldChg chg="addSp delSp modSp add mod">
        <pc:chgData name="David Afonso" userId="c744e20cf8d95cd1" providerId="LiveId" clId="{EC43A25C-D0D2-4E69-8C02-88E1B3E03BAB}" dt="2024-09-18T23:20:29.824" v="48" actId="962"/>
        <pc:sldMkLst>
          <pc:docMk/>
          <pc:sldMk cId="4140338466" sldId="340"/>
        </pc:sldMkLst>
        <pc:picChg chg="del">
          <ac:chgData name="David Afonso" userId="c744e20cf8d95cd1" providerId="LiveId" clId="{EC43A25C-D0D2-4E69-8C02-88E1B3E03BAB}" dt="2024-09-18T23:19:40.642" v="41" actId="478"/>
          <ac:picMkLst>
            <pc:docMk/>
            <pc:sldMk cId="4140338466" sldId="340"/>
            <ac:picMk id="2" creationId="{00000000-0000-0000-0000-000000000000}"/>
          </ac:picMkLst>
        </pc:picChg>
        <pc:picChg chg="add mod">
          <ac:chgData name="David Afonso" userId="c744e20cf8d95cd1" providerId="LiveId" clId="{EC43A25C-D0D2-4E69-8C02-88E1B3E03BAB}" dt="2024-09-18T23:20:29.824" v="48" actId="962"/>
          <ac:picMkLst>
            <pc:docMk/>
            <pc:sldMk cId="4140338466" sldId="340"/>
            <ac:picMk id="4" creationId="{3252D68D-A6CA-CCE6-BC8A-FA34D6E8FDDF}"/>
          </ac:picMkLst>
        </pc:picChg>
      </pc:sldChg>
      <pc:sldChg chg="add">
        <pc:chgData name="David Afonso" userId="c744e20cf8d95cd1" providerId="LiveId" clId="{EC43A25C-D0D2-4E69-8C02-88E1B3E03BAB}" dt="2024-09-18T23:19:38.762" v="40" actId="2890"/>
        <pc:sldMkLst>
          <pc:docMk/>
          <pc:sldMk cId="2984714056" sldId="341"/>
        </pc:sldMkLst>
      </pc:sldChg>
    </pc:docChg>
  </pc:docChgLst>
  <pc:docChgLst>
    <pc:chgData name="David Afonso" userId="c744e20cf8d95cd1" providerId="LiveId" clId="{E87EE96D-1CA5-4E85-9307-FE7528042225}"/>
    <pc:docChg chg="custSel addSld delSld modSld">
      <pc:chgData name="David Afonso" userId="c744e20cf8d95cd1" providerId="LiveId" clId="{E87EE96D-1CA5-4E85-9307-FE7528042225}" dt="2024-10-20T21:42:30.248" v="54"/>
      <pc:docMkLst>
        <pc:docMk/>
      </pc:docMkLst>
      <pc:sldChg chg="del">
        <pc:chgData name="David Afonso" userId="c744e20cf8d95cd1" providerId="LiveId" clId="{E87EE96D-1CA5-4E85-9307-FE7528042225}" dt="2024-10-20T21:39:47.409" v="0" actId="47"/>
        <pc:sldMkLst>
          <pc:docMk/>
          <pc:sldMk cId="0" sldId="286"/>
        </pc:sldMkLst>
      </pc:sldChg>
      <pc:sldChg chg="del">
        <pc:chgData name="David Afonso" userId="c744e20cf8d95cd1" providerId="LiveId" clId="{E87EE96D-1CA5-4E85-9307-FE7528042225}" dt="2024-10-20T21:39:48.454" v="1" actId="47"/>
        <pc:sldMkLst>
          <pc:docMk/>
          <pc:sldMk cId="0" sldId="287"/>
        </pc:sldMkLst>
      </pc:sldChg>
      <pc:sldChg chg="add del">
        <pc:chgData name="David Afonso" userId="c744e20cf8d95cd1" providerId="LiveId" clId="{E87EE96D-1CA5-4E85-9307-FE7528042225}" dt="2024-10-20T21:41:55.895" v="10"/>
        <pc:sldMkLst>
          <pc:docMk/>
          <pc:sldMk cId="0" sldId="288"/>
        </pc:sldMkLst>
      </pc:sldChg>
      <pc:sldChg chg="add del">
        <pc:chgData name="David Afonso" userId="c744e20cf8d95cd1" providerId="LiveId" clId="{E87EE96D-1CA5-4E85-9307-FE7528042225}" dt="2024-10-20T21:42:30.248" v="54"/>
        <pc:sldMkLst>
          <pc:docMk/>
          <pc:sldMk cId="0" sldId="289"/>
        </pc:sldMkLst>
      </pc:sldChg>
      <pc:sldChg chg="addSp delSp modSp mod">
        <pc:chgData name="David Afonso" userId="c744e20cf8d95cd1" providerId="LiveId" clId="{E87EE96D-1CA5-4E85-9307-FE7528042225}" dt="2024-10-20T21:41:45.188" v="9"/>
        <pc:sldMkLst>
          <pc:docMk/>
          <pc:sldMk cId="0" sldId="291"/>
        </pc:sldMkLst>
        <pc:picChg chg="del">
          <ac:chgData name="David Afonso" userId="c744e20cf8d95cd1" providerId="LiveId" clId="{E87EE96D-1CA5-4E85-9307-FE7528042225}" dt="2024-10-20T21:41:43.949" v="8" actId="478"/>
          <ac:picMkLst>
            <pc:docMk/>
            <pc:sldMk cId="0" sldId="291"/>
            <ac:picMk id="2" creationId="{00000000-0000-0000-0000-000000000000}"/>
          </ac:picMkLst>
        </pc:picChg>
        <pc:picChg chg="add del mod">
          <ac:chgData name="David Afonso" userId="c744e20cf8d95cd1" providerId="LiveId" clId="{E87EE96D-1CA5-4E85-9307-FE7528042225}" dt="2024-10-20T21:41:41.372" v="7" actId="478"/>
          <ac:picMkLst>
            <pc:docMk/>
            <pc:sldMk cId="0" sldId="291"/>
            <ac:picMk id="3" creationId="{5C28467F-0B67-D61F-8B81-1BB4BDA174BD}"/>
          </ac:picMkLst>
        </pc:picChg>
        <pc:picChg chg="add mod">
          <ac:chgData name="David Afonso" userId="c744e20cf8d95cd1" providerId="LiveId" clId="{E87EE96D-1CA5-4E85-9307-FE7528042225}" dt="2024-10-20T21:41:45.188" v="9"/>
          <ac:picMkLst>
            <pc:docMk/>
            <pc:sldMk cId="0" sldId="291"/>
            <ac:picMk id="4" creationId="{3C9C5716-9E30-5096-68C1-02A74D8F2FF2}"/>
          </ac:picMkLst>
        </pc:picChg>
      </pc:sldChg>
      <pc:sldChg chg="add del">
        <pc:chgData name="David Afonso" userId="c744e20cf8d95cd1" providerId="LiveId" clId="{E87EE96D-1CA5-4E85-9307-FE7528042225}" dt="2024-10-20T21:42:30.248" v="54"/>
        <pc:sldMkLst>
          <pc:docMk/>
          <pc:sldMk cId="0" sldId="292"/>
        </pc:sldMkLst>
      </pc:sldChg>
      <pc:sldChg chg="add del">
        <pc:chgData name="David Afonso" userId="c744e20cf8d95cd1" providerId="LiveId" clId="{E87EE96D-1CA5-4E85-9307-FE7528042225}" dt="2024-10-20T21:42:30.248" v="54"/>
        <pc:sldMkLst>
          <pc:docMk/>
          <pc:sldMk cId="0" sldId="293"/>
        </pc:sldMkLst>
      </pc:sldChg>
      <pc:sldChg chg="add del">
        <pc:chgData name="David Afonso" userId="c744e20cf8d95cd1" providerId="LiveId" clId="{E87EE96D-1CA5-4E85-9307-FE7528042225}" dt="2024-10-20T21:42:30.248" v="54"/>
        <pc:sldMkLst>
          <pc:docMk/>
          <pc:sldMk cId="0" sldId="294"/>
        </pc:sldMkLst>
      </pc:sldChg>
      <pc:sldChg chg="add del">
        <pc:chgData name="David Afonso" userId="c744e20cf8d95cd1" providerId="LiveId" clId="{E87EE96D-1CA5-4E85-9307-FE7528042225}" dt="2024-10-20T21:42:30.248" v="54"/>
        <pc:sldMkLst>
          <pc:docMk/>
          <pc:sldMk cId="0" sldId="295"/>
        </pc:sldMkLst>
      </pc:sldChg>
      <pc:sldChg chg="add del">
        <pc:chgData name="David Afonso" userId="c744e20cf8d95cd1" providerId="LiveId" clId="{E87EE96D-1CA5-4E85-9307-FE7528042225}" dt="2024-10-20T21:42:30.248" v="54"/>
        <pc:sldMkLst>
          <pc:docMk/>
          <pc:sldMk cId="0" sldId="296"/>
        </pc:sldMkLst>
      </pc:sldChg>
      <pc:sldChg chg="add del">
        <pc:chgData name="David Afonso" userId="c744e20cf8d95cd1" providerId="LiveId" clId="{E87EE96D-1CA5-4E85-9307-FE7528042225}" dt="2024-10-20T21:42:30.248" v="54"/>
        <pc:sldMkLst>
          <pc:docMk/>
          <pc:sldMk cId="0" sldId="297"/>
        </pc:sldMkLst>
      </pc:sldChg>
      <pc:sldChg chg="add del">
        <pc:chgData name="David Afonso" userId="c744e20cf8d95cd1" providerId="LiveId" clId="{E87EE96D-1CA5-4E85-9307-FE7528042225}" dt="2024-10-20T21:42:30.248" v="54"/>
        <pc:sldMkLst>
          <pc:docMk/>
          <pc:sldMk cId="0" sldId="298"/>
        </pc:sldMkLst>
      </pc:sldChg>
      <pc:sldChg chg="add del">
        <pc:chgData name="David Afonso" userId="c744e20cf8d95cd1" providerId="LiveId" clId="{E87EE96D-1CA5-4E85-9307-FE7528042225}" dt="2024-10-20T21:42:30.248" v="54"/>
        <pc:sldMkLst>
          <pc:docMk/>
          <pc:sldMk cId="0" sldId="299"/>
        </pc:sldMkLst>
      </pc:sldChg>
      <pc:sldChg chg="add del">
        <pc:chgData name="David Afonso" userId="c744e20cf8d95cd1" providerId="LiveId" clId="{E87EE96D-1CA5-4E85-9307-FE7528042225}" dt="2024-10-20T21:42:30.248" v="54"/>
        <pc:sldMkLst>
          <pc:docMk/>
          <pc:sldMk cId="0" sldId="300"/>
        </pc:sldMkLst>
      </pc:sldChg>
      <pc:sldChg chg="add del">
        <pc:chgData name="David Afonso" userId="c744e20cf8d95cd1" providerId="LiveId" clId="{E87EE96D-1CA5-4E85-9307-FE7528042225}" dt="2024-10-20T21:42:30.248" v="54"/>
        <pc:sldMkLst>
          <pc:docMk/>
          <pc:sldMk cId="0" sldId="301"/>
        </pc:sldMkLst>
      </pc:sldChg>
      <pc:sldChg chg="add del">
        <pc:chgData name="David Afonso" userId="c744e20cf8d95cd1" providerId="LiveId" clId="{E87EE96D-1CA5-4E85-9307-FE7528042225}" dt="2024-10-20T21:42:30.248" v="54"/>
        <pc:sldMkLst>
          <pc:docMk/>
          <pc:sldMk cId="0" sldId="302"/>
        </pc:sldMkLst>
      </pc:sldChg>
      <pc:sldChg chg="add del">
        <pc:chgData name="David Afonso" userId="c744e20cf8d95cd1" providerId="LiveId" clId="{E87EE96D-1CA5-4E85-9307-FE7528042225}" dt="2024-10-20T21:42:30.248" v="54"/>
        <pc:sldMkLst>
          <pc:docMk/>
          <pc:sldMk cId="0" sldId="303"/>
        </pc:sldMkLst>
      </pc:sldChg>
      <pc:sldChg chg="add del">
        <pc:chgData name="David Afonso" userId="c744e20cf8d95cd1" providerId="LiveId" clId="{E87EE96D-1CA5-4E85-9307-FE7528042225}" dt="2024-10-20T21:42:30.248" v="54"/>
        <pc:sldMkLst>
          <pc:docMk/>
          <pc:sldMk cId="0" sldId="304"/>
        </pc:sldMkLst>
      </pc:sldChg>
      <pc:sldChg chg="add del">
        <pc:chgData name="David Afonso" userId="c744e20cf8d95cd1" providerId="LiveId" clId="{E87EE96D-1CA5-4E85-9307-FE7528042225}" dt="2024-10-20T21:42:30.248" v="54"/>
        <pc:sldMkLst>
          <pc:docMk/>
          <pc:sldMk cId="0" sldId="305"/>
        </pc:sldMkLst>
      </pc:sldChg>
      <pc:sldChg chg="add del">
        <pc:chgData name="David Afonso" userId="c744e20cf8d95cd1" providerId="LiveId" clId="{E87EE96D-1CA5-4E85-9307-FE7528042225}" dt="2024-10-20T21:42:30.248" v="54"/>
        <pc:sldMkLst>
          <pc:docMk/>
          <pc:sldMk cId="0" sldId="306"/>
        </pc:sldMkLst>
      </pc:sldChg>
      <pc:sldChg chg="add del">
        <pc:chgData name="David Afonso" userId="c744e20cf8d95cd1" providerId="LiveId" clId="{E87EE96D-1CA5-4E85-9307-FE7528042225}" dt="2024-10-20T21:42:30.248" v="54"/>
        <pc:sldMkLst>
          <pc:docMk/>
          <pc:sldMk cId="0" sldId="307"/>
        </pc:sldMkLst>
      </pc:sldChg>
      <pc:sldChg chg="add del">
        <pc:chgData name="David Afonso" userId="c744e20cf8d95cd1" providerId="LiveId" clId="{E87EE96D-1CA5-4E85-9307-FE7528042225}" dt="2024-10-20T21:42:30.248" v="54"/>
        <pc:sldMkLst>
          <pc:docMk/>
          <pc:sldMk cId="0" sldId="308"/>
        </pc:sldMkLst>
      </pc:sldChg>
      <pc:sldChg chg="add del">
        <pc:chgData name="David Afonso" userId="c744e20cf8d95cd1" providerId="LiveId" clId="{E87EE96D-1CA5-4E85-9307-FE7528042225}" dt="2024-10-20T21:42:30.248" v="54"/>
        <pc:sldMkLst>
          <pc:docMk/>
          <pc:sldMk cId="0" sldId="309"/>
        </pc:sldMkLst>
      </pc:sldChg>
      <pc:sldChg chg="add del">
        <pc:chgData name="David Afonso" userId="c744e20cf8d95cd1" providerId="LiveId" clId="{E87EE96D-1CA5-4E85-9307-FE7528042225}" dt="2024-10-20T21:42:30.248" v="54"/>
        <pc:sldMkLst>
          <pc:docMk/>
          <pc:sldMk cId="0" sldId="310"/>
        </pc:sldMkLst>
      </pc:sldChg>
      <pc:sldChg chg="add del">
        <pc:chgData name="David Afonso" userId="c744e20cf8d95cd1" providerId="LiveId" clId="{E87EE96D-1CA5-4E85-9307-FE7528042225}" dt="2024-10-20T21:42:30.248" v="54"/>
        <pc:sldMkLst>
          <pc:docMk/>
          <pc:sldMk cId="0" sldId="311"/>
        </pc:sldMkLst>
      </pc:sldChg>
      <pc:sldChg chg="add del">
        <pc:chgData name="David Afonso" userId="c744e20cf8d95cd1" providerId="LiveId" clId="{E87EE96D-1CA5-4E85-9307-FE7528042225}" dt="2024-10-20T21:42:30.248" v="54"/>
        <pc:sldMkLst>
          <pc:docMk/>
          <pc:sldMk cId="0" sldId="312"/>
        </pc:sldMkLst>
      </pc:sldChg>
      <pc:sldChg chg="add del">
        <pc:chgData name="David Afonso" userId="c744e20cf8d95cd1" providerId="LiveId" clId="{E87EE96D-1CA5-4E85-9307-FE7528042225}" dt="2024-10-20T21:42:30.248" v="54"/>
        <pc:sldMkLst>
          <pc:docMk/>
          <pc:sldMk cId="0" sldId="313"/>
        </pc:sldMkLst>
      </pc:sldChg>
      <pc:sldChg chg="add del">
        <pc:chgData name="David Afonso" userId="c744e20cf8d95cd1" providerId="LiveId" clId="{E87EE96D-1CA5-4E85-9307-FE7528042225}" dt="2024-10-20T21:42:30.248" v="54"/>
        <pc:sldMkLst>
          <pc:docMk/>
          <pc:sldMk cId="0" sldId="314"/>
        </pc:sldMkLst>
      </pc:sldChg>
      <pc:sldChg chg="add del">
        <pc:chgData name="David Afonso" userId="c744e20cf8d95cd1" providerId="LiveId" clId="{E87EE96D-1CA5-4E85-9307-FE7528042225}" dt="2024-10-20T21:42:30.248" v="54"/>
        <pc:sldMkLst>
          <pc:docMk/>
          <pc:sldMk cId="0" sldId="315"/>
        </pc:sldMkLst>
      </pc:sldChg>
      <pc:sldChg chg="add del">
        <pc:chgData name="David Afonso" userId="c744e20cf8d95cd1" providerId="LiveId" clId="{E87EE96D-1CA5-4E85-9307-FE7528042225}" dt="2024-10-20T21:42:30.248" v="54"/>
        <pc:sldMkLst>
          <pc:docMk/>
          <pc:sldMk cId="0" sldId="316"/>
        </pc:sldMkLst>
      </pc:sldChg>
      <pc:sldChg chg="add del">
        <pc:chgData name="David Afonso" userId="c744e20cf8d95cd1" providerId="LiveId" clId="{E87EE96D-1CA5-4E85-9307-FE7528042225}" dt="2024-10-20T21:42:30.248" v="54"/>
        <pc:sldMkLst>
          <pc:docMk/>
          <pc:sldMk cId="0" sldId="317"/>
        </pc:sldMkLst>
      </pc:sldChg>
      <pc:sldChg chg="add del">
        <pc:chgData name="David Afonso" userId="c744e20cf8d95cd1" providerId="LiveId" clId="{E87EE96D-1CA5-4E85-9307-FE7528042225}" dt="2024-10-20T21:42:30.248" v="54"/>
        <pc:sldMkLst>
          <pc:docMk/>
          <pc:sldMk cId="0" sldId="318"/>
        </pc:sldMkLst>
      </pc:sldChg>
      <pc:sldChg chg="add del">
        <pc:chgData name="David Afonso" userId="c744e20cf8d95cd1" providerId="LiveId" clId="{E87EE96D-1CA5-4E85-9307-FE7528042225}" dt="2024-10-20T21:42:30.248" v="54"/>
        <pc:sldMkLst>
          <pc:docMk/>
          <pc:sldMk cId="0" sldId="319"/>
        </pc:sldMkLst>
      </pc:sldChg>
      <pc:sldChg chg="add del">
        <pc:chgData name="David Afonso" userId="c744e20cf8d95cd1" providerId="LiveId" clId="{E87EE96D-1CA5-4E85-9307-FE7528042225}" dt="2024-10-20T21:42:30.248" v="54"/>
        <pc:sldMkLst>
          <pc:docMk/>
          <pc:sldMk cId="0" sldId="320"/>
        </pc:sldMkLst>
      </pc:sldChg>
      <pc:sldChg chg="add del">
        <pc:chgData name="David Afonso" userId="c744e20cf8d95cd1" providerId="LiveId" clId="{E87EE96D-1CA5-4E85-9307-FE7528042225}" dt="2024-10-20T21:42:30.248" v="54"/>
        <pc:sldMkLst>
          <pc:docMk/>
          <pc:sldMk cId="0" sldId="321"/>
        </pc:sldMkLst>
      </pc:sldChg>
      <pc:sldChg chg="add del">
        <pc:chgData name="David Afonso" userId="c744e20cf8d95cd1" providerId="LiveId" clId="{E87EE96D-1CA5-4E85-9307-FE7528042225}" dt="2024-10-20T21:42:30.248" v="54"/>
        <pc:sldMkLst>
          <pc:docMk/>
          <pc:sldMk cId="0" sldId="322"/>
        </pc:sldMkLst>
      </pc:sldChg>
      <pc:sldChg chg="add del">
        <pc:chgData name="David Afonso" userId="c744e20cf8d95cd1" providerId="LiveId" clId="{E87EE96D-1CA5-4E85-9307-FE7528042225}" dt="2024-10-20T21:42:30.248" v="54"/>
        <pc:sldMkLst>
          <pc:docMk/>
          <pc:sldMk cId="0" sldId="323"/>
        </pc:sldMkLst>
      </pc:sldChg>
      <pc:sldChg chg="add del">
        <pc:chgData name="David Afonso" userId="c744e20cf8d95cd1" providerId="LiveId" clId="{E87EE96D-1CA5-4E85-9307-FE7528042225}" dt="2024-10-20T21:42:30.248" v="54"/>
        <pc:sldMkLst>
          <pc:docMk/>
          <pc:sldMk cId="0" sldId="324"/>
        </pc:sldMkLst>
      </pc:sldChg>
      <pc:sldChg chg="add del">
        <pc:chgData name="David Afonso" userId="c744e20cf8d95cd1" providerId="LiveId" clId="{E87EE96D-1CA5-4E85-9307-FE7528042225}" dt="2024-10-20T21:42:30.248" v="54"/>
        <pc:sldMkLst>
          <pc:docMk/>
          <pc:sldMk cId="0" sldId="325"/>
        </pc:sldMkLst>
      </pc:sldChg>
      <pc:sldChg chg="add del">
        <pc:chgData name="David Afonso" userId="c744e20cf8d95cd1" providerId="LiveId" clId="{E87EE96D-1CA5-4E85-9307-FE7528042225}" dt="2024-10-20T21:42:30.248" v="54"/>
        <pc:sldMkLst>
          <pc:docMk/>
          <pc:sldMk cId="0" sldId="326"/>
        </pc:sldMkLst>
      </pc:sldChg>
      <pc:sldChg chg="add del">
        <pc:chgData name="David Afonso" userId="c744e20cf8d95cd1" providerId="LiveId" clId="{E87EE96D-1CA5-4E85-9307-FE7528042225}" dt="2024-10-20T21:42:30.248" v="54"/>
        <pc:sldMkLst>
          <pc:docMk/>
          <pc:sldMk cId="0" sldId="327"/>
        </pc:sldMkLst>
      </pc:sldChg>
      <pc:sldChg chg="add del">
        <pc:chgData name="David Afonso" userId="c744e20cf8d95cd1" providerId="LiveId" clId="{E87EE96D-1CA5-4E85-9307-FE7528042225}" dt="2024-10-20T21:42:30.248" v="54"/>
        <pc:sldMkLst>
          <pc:docMk/>
          <pc:sldMk cId="0" sldId="328"/>
        </pc:sldMkLst>
      </pc:sldChg>
      <pc:sldChg chg="add del">
        <pc:chgData name="David Afonso" userId="c744e20cf8d95cd1" providerId="LiveId" clId="{E87EE96D-1CA5-4E85-9307-FE7528042225}" dt="2024-10-20T21:42:30.248" v="54"/>
        <pc:sldMkLst>
          <pc:docMk/>
          <pc:sldMk cId="0" sldId="329"/>
        </pc:sldMkLst>
      </pc:sldChg>
      <pc:sldChg chg="add del">
        <pc:chgData name="David Afonso" userId="c744e20cf8d95cd1" providerId="LiveId" clId="{E87EE96D-1CA5-4E85-9307-FE7528042225}" dt="2024-10-20T21:42:30.248" v="54"/>
        <pc:sldMkLst>
          <pc:docMk/>
          <pc:sldMk cId="0" sldId="330"/>
        </pc:sldMkLst>
      </pc:sldChg>
      <pc:sldChg chg="del">
        <pc:chgData name="David Afonso" userId="c744e20cf8d95cd1" providerId="LiveId" clId="{E87EE96D-1CA5-4E85-9307-FE7528042225}" dt="2024-10-20T21:42:13.617" v="50" actId="47"/>
        <pc:sldMkLst>
          <pc:docMk/>
          <pc:sldMk cId="0" sldId="331"/>
        </pc:sldMkLst>
      </pc:sldChg>
      <pc:sldChg chg="del">
        <pc:chgData name="David Afonso" userId="c744e20cf8d95cd1" providerId="LiveId" clId="{E87EE96D-1CA5-4E85-9307-FE7528042225}" dt="2024-10-20T21:42:13.773" v="51" actId="47"/>
        <pc:sldMkLst>
          <pc:docMk/>
          <pc:sldMk cId="0" sldId="332"/>
        </pc:sldMkLst>
      </pc:sldChg>
      <pc:sldChg chg="del">
        <pc:chgData name="David Afonso" userId="c744e20cf8d95cd1" providerId="LiveId" clId="{E87EE96D-1CA5-4E85-9307-FE7528042225}" dt="2024-10-20T21:42:13.962" v="52" actId="47"/>
        <pc:sldMkLst>
          <pc:docMk/>
          <pc:sldMk cId="0" sldId="333"/>
        </pc:sldMkLst>
      </pc:sldChg>
      <pc:sldChg chg="del">
        <pc:chgData name="David Afonso" userId="c744e20cf8d95cd1" providerId="LiveId" clId="{E87EE96D-1CA5-4E85-9307-FE7528042225}" dt="2024-10-20T21:42:14.187" v="53" actId="47"/>
        <pc:sldMkLst>
          <pc:docMk/>
          <pc:sldMk cId="0" sldId="334"/>
        </pc:sldMkLst>
      </pc:sldChg>
      <pc:sldChg chg="add">
        <pc:chgData name="David Afonso" userId="c744e20cf8d95cd1" providerId="LiveId" clId="{E87EE96D-1CA5-4E85-9307-FE7528042225}" dt="2024-10-20T21:42:30.248" v="54"/>
        <pc:sldMkLst>
          <pc:docMk/>
          <pc:sldMk cId="0" sldId="340"/>
        </pc:sldMkLst>
      </pc:sldChg>
      <pc:sldChg chg="del">
        <pc:chgData name="David Afonso" userId="c744e20cf8d95cd1" providerId="LiveId" clId="{E87EE96D-1CA5-4E85-9307-FE7528042225}" dt="2024-10-20T21:39:50.474" v="3" actId="47"/>
        <pc:sldMkLst>
          <pc:docMk/>
          <pc:sldMk cId="4140338466" sldId="340"/>
        </pc:sldMkLst>
      </pc:sldChg>
      <pc:sldChg chg="add">
        <pc:chgData name="David Afonso" userId="c744e20cf8d95cd1" providerId="LiveId" clId="{E87EE96D-1CA5-4E85-9307-FE7528042225}" dt="2024-10-20T21:42:30.248" v="54"/>
        <pc:sldMkLst>
          <pc:docMk/>
          <pc:sldMk cId="0" sldId="341"/>
        </pc:sldMkLst>
      </pc:sldChg>
      <pc:sldChg chg="del">
        <pc:chgData name="David Afonso" userId="c744e20cf8d95cd1" providerId="LiveId" clId="{E87EE96D-1CA5-4E85-9307-FE7528042225}" dt="2024-10-20T21:39:52.076" v="5" actId="47"/>
        <pc:sldMkLst>
          <pc:docMk/>
          <pc:sldMk cId="2984714056" sldId="3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972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 event and welcome and thank everyone
— Ask how many people attended the previous workshop
— mention code being shown but notebook will be shared so don't need to rush and copy code just make sure you understand everything. Slides will also be shared. 
before everyone comes in: 
— put intro music 
— prepare teams live stream 
— prepare powerpoint 
— open kahoot and run the session (check next slide for kahoot login details)</a:t>
            </a:r>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4004608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956625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3230946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273743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3489054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society has three main objectives. Firstly we want to teach everybody about artificial intelligence, regardless of your academic background. This means that whether you are highly experienced or have no knowledge at all, you will be able to learn with us. Secondly, we want to provide opportunities for our members to gain practical experience with AI, so that you leave here not only knowing about AI but also being able to make AI. Lastly, we want our society to become a community for all members where we can have fun and create some memories. So how will we achieve these objectives? [next slide]</a:t>
            </a:r>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b4abc521-4b4d-42d6-baf4-05e05dcc9990.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b9c9cabf-93b5-4c34-8d73-501bdff28f6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4" name="Imagem 3" descr="Uma imagem com texto, captura de ecrã, diagrama, Tipo de letra&#10;&#10;Descrição gerada automaticamente">
            <a:extLst>
              <a:ext uri="{FF2B5EF4-FFF2-40B4-BE49-F238E27FC236}">
                <a16:creationId xmlns:a16="http://schemas.microsoft.com/office/drawing/2014/main" id="{F1087D2D-A999-25B8-ED7F-A84E7024EF86}"/>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229b13fd-2290-49a3-b73d-6c2140f3bd04.jpg"/>
          <p:cNvPicPr>
            <a:picLocks noChangeAspect="1"/>
          </p:cNvPicPr>
          <p:nvPr/>
        </p:nvPicPr>
        <p:blipFill>
          <a:blip r:embed="rId3"/>
          <a:srcRect/>
          <a:stretch/>
        </p:blipFill>
        <p:spPr>
          <a:xfrm>
            <a:off x="0" y="0"/>
            <a:ext cx="9144000" cy="5143500"/>
          </a:xfrm>
          <a:prstGeom prst="rect">
            <a:avLst/>
          </a:prstGeom>
        </p:spPr>
      </p:pic>
    </p:spTree>
    <p:extLst>
      <p:ext uri="{BB962C8B-B14F-4D97-AF65-F5344CB8AC3E}">
        <p14:creationId xmlns:p14="http://schemas.microsoft.com/office/powerpoint/2010/main" val="344634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84e57112-b7fc-4420-a2a4-73289aad42b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1aa7344b-4f10-4e6d-9c1a-d29616849d3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m texto, captura de ecrã, Retângulo, diagrama&#10;&#10;Descrição gerada automaticamente">
            <a:extLst>
              <a:ext uri="{FF2B5EF4-FFF2-40B4-BE49-F238E27FC236}">
                <a16:creationId xmlns:a16="http://schemas.microsoft.com/office/drawing/2014/main" id="{030CA010-4FF0-17C5-70F9-26A41D59404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847350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4" name="Imagem 3" descr="Uma imagem com texto, captura de ecrã, diagrama, Retângulo&#10;&#10;Descrição gerada automaticamente">
            <a:extLst>
              <a:ext uri="{FF2B5EF4-FFF2-40B4-BE49-F238E27FC236}">
                <a16:creationId xmlns:a16="http://schemas.microsoft.com/office/drawing/2014/main" id="{5DD1C8FE-A4C6-FBB4-509A-C042B7D684A3}"/>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1f01741b-8409-4b05-8fb5-ee34bda99df5.jpg"/>
          <p:cNvPicPr>
            <a:picLocks noChangeAspect="1"/>
          </p:cNvPicPr>
          <p:nvPr/>
        </p:nvPicPr>
        <p:blipFill>
          <a:blip r:embed="rId3"/>
          <a:srcRect/>
          <a:stretch/>
        </p:blipFill>
        <p:spPr>
          <a:xfrm>
            <a:off x="0" y="0"/>
            <a:ext cx="9144000" cy="5143500"/>
          </a:xfrm>
          <a:prstGeom prst="rect">
            <a:avLst/>
          </a:prstGeom>
        </p:spPr>
      </p:pic>
    </p:spTree>
    <p:extLst>
      <p:ext uri="{BB962C8B-B14F-4D97-AF65-F5344CB8AC3E}">
        <p14:creationId xmlns:p14="http://schemas.microsoft.com/office/powerpoint/2010/main" val="277033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6be929c0-8c75-4e25-beb5-8710881b6b6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4" name="Imagem 3" descr="Uma imagem com texto, captura de ecrã, diagrama, Tipo de letra&#10;&#10;Descrição gerada automaticamente">
            <a:extLst>
              <a:ext uri="{FF2B5EF4-FFF2-40B4-BE49-F238E27FC236}">
                <a16:creationId xmlns:a16="http://schemas.microsoft.com/office/drawing/2014/main" id="{EE0451A5-8205-A2BD-67C4-8425B3012A6E}"/>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6af51031-aac5-4731-bccc-119bad6e5e0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dd685dd9-5167-4758-8cc0-ce452fed179e.jpg"/>
          <p:cNvPicPr>
            <a:picLocks noChangeAspect="1"/>
          </p:cNvPicPr>
          <p:nvPr/>
        </p:nvPicPr>
        <p:blipFill>
          <a:blip r:embed="rId3"/>
          <a:srcRect/>
          <a:stretch/>
        </p:blipFill>
        <p:spPr>
          <a:xfrm>
            <a:off x="0" y="0"/>
            <a:ext cx="9144000" cy="5143500"/>
          </a:xfrm>
          <a:prstGeom prst="rect">
            <a:avLst/>
          </a:prstGeom>
        </p:spPr>
      </p:pic>
    </p:spTree>
    <p:extLst>
      <p:ext uri="{BB962C8B-B14F-4D97-AF65-F5344CB8AC3E}">
        <p14:creationId xmlns:p14="http://schemas.microsoft.com/office/powerpoint/2010/main" val="322105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8755ca46-b63b-40bf-bc79-5d44833b0fb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8715d822-35a0-4672-b48a-ca78955b2e9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m texto, captura de ecrã, diagrama, Retângulo&#10;&#10;Descrição gerada automaticamente">
            <a:extLst>
              <a:ext uri="{FF2B5EF4-FFF2-40B4-BE49-F238E27FC236}">
                <a16:creationId xmlns:a16="http://schemas.microsoft.com/office/drawing/2014/main" id="{3BF4B922-B9CA-79A7-8976-8CA27C22CC7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564751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2d4efbe6-49ca-4ac4-90b8-8550b492b3b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9d81620e-d201-4ba9-a971-03eefae84e4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560a1bd0-6de1-4204-a028-7be304e6817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4e1d84cf-51da-4dab-a454-54321ed145d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beautiful_ai_exports/675fc515-d372-4009-bf33-6f3ae63fba40.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tmp/beautiful_ai_exports/fe1d752d-ea90-49b1-930a-45cd402b8ef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7872fc15-86e9-45e0-92bf-c779ab5eaf7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tmp/beautiful_ai_exports/a026222c-9fcd-407a-9b19-0f626b24cf4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tmp/beautiful_ai_exports/3b5109a2-a455-4b3d-81aa-e69e68f8c4e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tmp/beautiful_ai_exports/ec144108-c0e6-44ce-b93b-2ff89c7a042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tmp/beautiful_ai_exports/150b495c-ed90-48e8-9d53-151e29092ec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tmp/beautiful_ai_exports/a854578c-b22b-49ab-8874-d988527bc9e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Object 1" descr="/tmp/beautiful_ai_exports/352649ee-21d1-4fb8-8795-87862318ae3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Object 1" descr="/tmp/beautiful_ai_exports/abf475c9-4f9a-4b5b-9007-7e587c7431b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4" name="Object 1" descr="/tmp/beautiful_ai_exports/65fa96db-1710-4654-a405-ba3bc7b416b6.jpg">
            <a:extLst>
              <a:ext uri="{FF2B5EF4-FFF2-40B4-BE49-F238E27FC236}">
                <a16:creationId xmlns:a16="http://schemas.microsoft.com/office/drawing/2014/main" id="{3C9C5716-9E30-5096-68C1-02A74D8F2FF2}"/>
              </a:ext>
            </a:extLst>
          </p:cNvPr>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c2d0939f-3374-4115-a459-e1ecbf48cff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864ca01b-ae07-4a4d-b889-2aa89296d31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998b5126-d76b-4923-8676-4e19d386953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7e77d6e9-2db4-4108-86f7-bd609615ff3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90ae6701-6722-45e3-9019-1439a27431d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215ac7c9-975a-472a-b02e-e04a12961ef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68e03be1-db09-4d46-a1c7-f7ddff9430e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839bf0a9-02e7-4d5f-b2c8-4b76cb2e990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49ec9aa8-61cf-445d-b7aa-7371210ba13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035c1c6e-4e9e-4134-aea2-1ceb75b83c9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13dd135f-ffa4-4f66-8332-aab1cf2b5cf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ae2d5bf2-59fb-4534-b39f-3222fcc6fec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ec242c56-08f0-489c-8b67-704ceb0ae38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8f07e213-1ccb-41ad-8c00-e77f2ac55480.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6b6092e5-bc49-4fb6-9f93-9efd2f341c9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b69c4844-7882-46a7-89c2-d6409e9b41e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6002b81f-79d2-4cdb-ba64-e931871613e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c3550069-c99b-4c1c-837d-9a4221f87aa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d9c73d63-4de4-4c31-ac0f-2df75714102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1035f2ba-ac46-4c4e-9314-34b51df5863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ba0cf971-ef51-4929-80b1-e56804256be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f9b96b7e-7683-40c5-b3f9-1080676ec3d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2381be03-a7f7-411f-bdd2-3c41623ce5d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65318b61-6141-4c0b-aba7-e5a45d7d709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0da72fd1-66d9-4d30-9214-93e136997ee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662d291f-321e-4359-87ff-46e8223f4a1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0cdb0a33-4038-4471-bf1a-270a5bbd6d0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d673ebd0-e18c-48bf-b6d5-97e4496a11e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bc7aa0d1-6681-482a-8d32-73d671983aa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9b830e62-fd5f-4242-ae27-8d1ae0b3c02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d03cbb3a-1b87-4cfb-9a87-13d2e657548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6c3932be-ad97-43b1-966d-b5a260ea193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a5e59574-3abf-463e-b549-55d16a871d1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0b744e29-745a-42c0-af4f-20413ddc674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9e926c97-f412-4801-a932-a84007a4745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bd0ce735-91e6-40a5-8956-33718aff180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97373dc4-5c48-4653-bf01-e33155dac61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10db9d7f-c2f4-4439-a965-7d6d82b897f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cb6e7757-3e32-4753-9aee-e0249201a54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942862f2-fa79-4512-a8bf-6368c2211ef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dc94bea7-149d-46c7-be26-685fd6bc03b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b2a7b42f-937d-475b-a12f-75f474dbe4d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1b1b2e8f-96b5-411f-9787-5e109d64b9a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697a1cfa-f60b-4e32-b588-3cf945ab60d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bf7f0d67-ffab-4df1-8ded-05add6c75ea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f37aaf01-b322-499e-af02-efaa2ed9b74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a830b98b-26d0-426e-b2fe-ddf7a45df63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53645cd7-7023-4a47-aa45-c273fbb2c1a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66c3c92b-eafb-45e8-acfb-35e5e8a65f9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6378</Words>
  <Application>Microsoft Office PowerPoint</Application>
  <PresentationFormat>Apresentação no Ecrã (16:9)</PresentationFormat>
  <Paragraphs>150</Paragraphs>
  <Slides>80</Slides>
  <Notes>80</Notes>
  <HiddenSlides>0</HiddenSlides>
  <MMClips>0</MMClips>
  <ScaleCrop>false</ScaleCrop>
  <HeadingPairs>
    <vt:vector size="6" baseType="variant">
      <vt:variant>
        <vt:lpstr>Tipos de letra usados</vt:lpstr>
      </vt:variant>
      <vt:variant>
        <vt:i4>1</vt:i4>
      </vt:variant>
      <vt:variant>
        <vt:lpstr>Tema</vt:lpstr>
      </vt:variant>
      <vt:variant>
        <vt:i4>1</vt:i4>
      </vt:variant>
      <vt:variant>
        <vt:lpstr>Títulos dos diapositivos</vt:lpstr>
      </vt:variant>
      <vt:variant>
        <vt:i4>80</vt:i4>
      </vt:variant>
    </vt:vector>
  </HeadingPairs>
  <TitlesOfParts>
    <vt:vector size="82" baseType="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Afonso</cp:lastModifiedBy>
  <cp:revision>1</cp:revision>
  <dcterms:created xsi:type="dcterms:W3CDTF">2024-09-18T23:10:11Z</dcterms:created>
  <dcterms:modified xsi:type="dcterms:W3CDTF">2024-10-20T21:42:38Z</dcterms:modified>
</cp:coreProperties>
</file>